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60" r:id="rId4"/>
    <p:sldId id="261" r:id="rId5"/>
    <p:sldId id="259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E2F44E0-477C-430A-8E74-9D87937241CD}" type="datetimeFigureOut">
              <a:rPr lang="ru-RU" smtClean="0"/>
              <a:pPr/>
              <a:t>01.11.2012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B59F891-551E-4756-BD6A-A911778CF6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88913"/>
            <a:ext cx="7651750" cy="3238500"/>
          </a:xfrm>
        </p:spPr>
        <p:txBody>
          <a:bodyPr/>
          <a:lstStyle/>
          <a:p>
            <a:r>
              <a:rPr lang="en-US" sz="9600" b="1" dirty="0"/>
              <a:t>ATTITUDES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Lecture 3 </a:t>
            </a:r>
            <a:endParaRPr lang="en-US" sz="4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spcBef>
                <a:spcPct val="50000"/>
              </a:spcBef>
            </a:pP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The 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Royal Family at the Balcony of </a:t>
            </a:r>
            <a:b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Buckingham Palace (1970-s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ru-RU" sz="2800" dirty="0"/>
          </a:p>
        </p:txBody>
      </p:sp>
      <p:pic>
        <p:nvPicPr>
          <p:cNvPr id="55300" name="Picture 4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 l="2296" t="6042" r="3679" b="6812"/>
          <a:stretch>
            <a:fillRect/>
          </a:stretch>
        </p:blipFill>
        <p:spPr>
          <a:xfrm>
            <a:off x="0" y="2273300"/>
            <a:ext cx="8101013" cy="4448175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examiner.com/images/blog/replicate/EXID16629/images/british_royal_family_balcony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7463" y="1916832"/>
            <a:ext cx="7618496" cy="403244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0" dirty="0" smtClean="0"/>
              <a:t> </a:t>
            </a:r>
            <a:r>
              <a:rPr lang="en-US" sz="2000" b="0" dirty="0" smtClean="0"/>
              <a:t>British </a:t>
            </a:r>
            <a:r>
              <a:rPr lang="en-US" sz="2000" dirty="0" smtClean="0"/>
              <a:t>Royal Family</a:t>
            </a:r>
            <a:r>
              <a:rPr lang="en-US" sz="2000" b="0" dirty="0" smtClean="0"/>
              <a:t> on </a:t>
            </a:r>
            <a:r>
              <a:rPr lang="en-US" sz="2000" dirty="0" smtClean="0"/>
              <a:t>the balcony</a:t>
            </a:r>
            <a:r>
              <a:rPr lang="en-US" sz="2000" b="0" dirty="0" smtClean="0"/>
              <a:t> at Trooping of </a:t>
            </a:r>
            <a:r>
              <a:rPr lang="en-US" sz="2000" dirty="0" smtClean="0"/>
              <a:t>the</a:t>
            </a:r>
            <a:r>
              <a:rPr lang="en-US" sz="2000" b="0" dirty="0" smtClean="0"/>
              <a:t> </a:t>
            </a:r>
            <a:r>
              <a:rPr lang="en-US" sz="2000" b="0" dirty="0" err="1" smtClean="0"/>
              <a:t>Colours</a:t>
            </a:r>
            <a:r>
              <a:rPr lang="en-US" sz="2000" b="0" dirty="0" smtClean="0"/>
              <a:t> </a:t>
            </a:r>
            <a:r>
              <a:rPr lang="en-US" sz="2000" b="0" dirty="0" smtClean="0"/>
              <a:t>ceremony 2002</a:t>
            </a:r>
            <a:endParaRPr lang="ru-RU" sz="2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4.mirror.co.uk/incoming/article886965.ece/ALTERNATES/s615/Members+of+Britain's+Royal+family+stand+on+the+balcony+of+Buckingham+Palace+following+the+Trooping+the+Colour+ceremony+in+central+Lond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49400"/>
            <a:ext cx="6867572" cy="4567214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Queen’s birthday 2012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 l="5902" t="2611" r="6685" b="4893"/>
          <a:stretch>
            <a:fillRect/>
          </a:stretch>
        </p:blipFill>
        <p:spPr>
          <a:xfrm>
            <a:off x="0" y="639763"/>
            <a:ext cx="9144000" cy="6178550"/>
          </a:xfrm>
          <a:noFill/>
          <a:ln/>
        </p:spPr>
      </p:pic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179388" y="260350"/>
            <a:ext cx="7705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/>
              <a:t>Double-decker bus in Piccadilly Circus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4" name="Picture 4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>
            <a:lum bright="-6000" contrast="30000"/>
          </a:blip>
          <a:srcRect/>
          <a:stretch>
            <a:fillRect/>
          </a:stretch>
        </p:blipFill>
        <p:spPr>
          <a:xfrm>
            <a:off x="827088" y="0"/>
            <a:ext cx="5808662" cy="6858000"/>
          </a:xfrm>
          <a:noFill/>
          <a:ln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6965950" cy="3213100"/>
          </a:xfrm>
        </p:spPr>
        <p:txBody>
          <a:bodyPr/>
          <a:lstStyle/>
          <a:p>
            <a:r>
              <a:rPr lang="en-US" sz="5400"/>
              <a:t>Stereotype about Britain – </a:t>
            </a:r>
            <a:br>
              <a:rPr lang="en-US" sz="5400"/>
            </a:br>
            <a:r>
              <a:rPr lang="en-US" sz="5400"/>
              <a:t>Land of Traditions</a:t>
            </a: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051720" y="3429000"/>
            <a:ext cx="6913562" cy="3644900"/>
          </a:xfrm>
        </p:spPr>
        <p:txBody>
          <a:bodyPr/>
          <a:lstStyle/>
          <a:p>
            <a:r>
              <a:rPr lang="en-US" sz="5400" dirty="0"/>
              <a:t>Stereotype about </a:t>
            </a:r>
          </a:p>
          <a:p>
            <a:pPr algn="l"/>
            <a:r>
              <a:rPr lang="en-US" sz="5400" dirty="0"/>
              <a:t>	the British –</a:t>
            </a:r>
          </a:p>
          <a:p>
            <a:pPr algn="l"/>
            <a:r>
              <a:rPr lang="en-US" sz="5400" dirty="0"/>
              <a:t>	Traditionalism</a:t>
            </a:r>
          </a:p>
          <a:p>
            <a:endParaRPr lang="en-US" sz="5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9" name="Rectangle 7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At the level of public life:	</a:t>
            </a:r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7650163" cy="54451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LAND OF TRADITIONS: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/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- Monarchy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- no written constitution (on the basis of a precedent)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- ceremonies (Opening Parliament,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			  Trooping the Colours,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			  Changing the Guards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- Red London double-decker buses,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	- Asquith taxis 		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/>
              <a:t>Ruling Monarch -Queen Elizabeth II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 l="3241" t="5637" r="2789" b="5876"/>
          <a:stretch>
            <a:fillRect/>
          </a:stretch>
        </p:blipFill>
        <p:spPr>
          <a:xfrm>
            <a:off x="0" y="447675"/>
            <a:ext cx="7740650" cy="6207125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 l="2121" r="1689" b="2888"/>
          <a:stretch>
            <a:fillRect/>
          </a:stretch>
        </p:blipFill>
        <p:spPr>
          <a:xfrm>
            <a:off x="179388" y="103188"/>
            <a:ext cx="8280400" cy="6681787"/>
          </a:xfrm>
          <a:noFill/>
          <a:ln/>
        </p:spPr>
      </p:pic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1835150" y="6237288"/>
            <a:ext cx="453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/>
              <a:t>HORSEGUARDS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 l="5476" t="4639" r="3201" b="4271"/>
          <a:stretch>
            <a:fillRect/>
          </a:stretch>
        </p:blipFill>
        <p:spPr>
          <a:xfrm>
            <a:off x="107504" y="908720"/>
            <a:ext cx="7812088" cy="5546725"/>
          </a:xfrm>
          <a:noFill/>
          <a:ln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/>
          <p:cNvPicPr>
            <a:picLocks noChangeAspect="1" noChangeArrowheads="1"/>
          </p:cNvPicPr>
          <p:nvPr>
            <p:ph idx="4294967295"/>
          </p:nvPr>
        </p:nvPicPr>
        <p:blipFill>
          <a:blip r:embed="rId2" cstate="print"/>
          <a:srcRect l="1962" t="3004" r="1962" b="2687"/>
          <a:stretch>
            <a:fillRect/>
          </a:stretch>
        </p:blipFill>
        <p:spPr>
          <a:xfrm>
            <a:off x="0" y="1674813"/>
            <a:ext cx="9144000" cy="5183187"/>
          </a:xfrm>
          <a:noFill/>
          <a:ln/>
        </p:spPr>
      </p:pic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3F755"/>
                </a:solidFill>
              </a:rPr>
              <a:t>The Ceremony for the New Lord Mayer of London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69</TotalTime>
  <Words>45</Words>
  <Application>Microsoft Office PowerPoint</Application>
  <PresentationFormat>Экран (4:3)</PresentationFormat>
  <Paragraphs>23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Изящная</vt:lpstr>
      <vt:lpstr>ATTITUDES</vt:lpstr>
      <vt:lpstr>Слайд 2</vt:lpstr>
      <vt:lpstr>Stereotype about Britain –  Land of Traditions</vt:lpstr>
      <vt:lpstr>At the level of public life: </vt:lpstr>
      <vt:lpstr>Ruling Monarch -Queen Elizabeth II</vt:lpstr>
      <vt:lpstr>Слайд 6</vt:lpstr>
      <vt:lpstr>Слайд 7</vt:lpstr>
      <vt:lpstr>Слайд 8</vt:lpstr>
      <vt:lpstr>Слайд 9</vt:lpstr>
      <vt:lpstr>  The Royal Family at the Balcony of  Buckingham Palace (1970-s)</vt:lpstr>
      <vt:lpstr> British Royal Family on the balcony at Trooping of the Colours ceremony 2002</vt:lpstr>
      <vt:lpstr>    Queen’s birthday 2012</vt:lpstr>
      <vt:lpstr>Слайд 13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ATTITUDES</dc:title>
  <dc:creator>AllaNazarenko</dc:creator>
  <cp:lastModifiedBy>AllaNazarenko</cp:lastModifiedBy>
  <cp:revision>10</cp:revision>
  <dcterms:created xsi:type="dcterms:W3CDTF">2012-11-01T07:02:18Z</dcterms:created>
  <dcterms:modified xsi:type="dcterms:W3CDTF">2012-11-01T08:27:14Z</dcterms:modified>
</cp:coreProperties>
</file>